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1" r:id="rId7"/>
    <p:sldId id="264" r:id="rId8"/>
    <p:sldId id="266" r:id="rId9"/>
    <p:sldId id="267" r:id="rId10"/>
    <p:sldId id="269" r:id="rId11"/>
    <p:sldId id="270" r:id="rId12"/>
    <p:sldId id="271" r:id="rId13"/>
    <p:sldId id="274" r:id="rId14"/>
    <p:sldId id="275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A42206-810D-4D89-8F5A-26F97C7ACABB}">
          <p14:sldIdLst>
            <p14:sldId id="256"/>
            <p14:sldId id="257"/>
            <p14:sldId id="268"/>
            <p14:sldId id="258"/>
          </p14:sldIdLst>
        </p14:section>
        <p14:section name="Configuration Space" id="{FB7490D9-6423-43B4-82CA-D56184C13810}">
          <p14:sldIdLst>
            <p14:sldId id="259"/>
            <p14:sldId id="261"/>
            <p14:sldId id="264"/>
            <p14:sldId id="266"/>
          </p14:sldIdLst>
        </p14:section>
        <p14:section name="Planning" id="{3B5C535B-FE3F-4DCB-927A-FEEABBFF09C2}">
          <p14:sldIdLst>
            <p14:sldId id="267"/>
            <p14:sldId id="269"/>
            <p14:sldId id="270"/>
            <p14:sldId id="271"/>
            <p14:sldId id="274"/>
            <p14:sldId id="275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 autoAdjust="0"/>
    <p:restoredTop sz="94711" autoAdjust="0"/>
  </p:normalViewPr>
  <p:slideViewPr>
    <p:cSldViewPr>
      <p:cViewPr varScale="1">
        <p:scale>
          <a:sx n="59" d="100"/>
          <a:sy n="59" d="100"/>
        </p:scale>
        <p:origin x="-67" y="-4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2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0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3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8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7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2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1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8BD5-1684-4DCF-B75C-5E37C6BB0853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3B2C8-4975-498A-82E8-EE31CF2E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1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Geometrically Constrained </a:t>
            </a:r>
            <a:r>
              <a:rPr lang="en-US" dirty="0" smtClean="0"/>
              <a:t>Path </a:t>
            </a:r>
            <a:r>
              <a:rPr lang="en-US" dirty="0"/>
              <a:t>Planning for Mobile Robot </a:t>
            </a:r>
            <a:r>
              <a:rPr lang="en-US" dirty="0" smtClean="0"/>
              <a:t>Cooperation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Neil Abcouwer and </a:t>
            </a:r>
            <a:r>
              <a:rPr lang="en-US" dirty="0" err="1" smtClean="0"/>
              <a:t>Priya</a:t>
            </a:r>
            <a:r>
              <a:rPr lang="en-US" dirty="0" smtClean="0"/>
              <a:t> </a:t>
            </a:r>
            <a:r>
              <a:rPr lang="en-US" dirty="0" err="1" smtClean="0"/>
              <a:t>Deo</a:t>
            </a:r>
            <a:endParaRPr lang="en-US" dirty="0" smtClean="0"/>
          </a:p>
          <a:p>
            <a:r>
              <a:rPr lang="en-US" dirty="0" smtClean="0"/>
              <a:t>December 10, 2013</a:t>
            </a:r>
          </a:p>
          <a:p>
            <a:r>
              <a:rPr lang="en-US" dirty="0" smtClean="0"/>
              <a:t>16-811-F13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dirty="0" err="1" smtClean="0"/>
              <a:t>Heursitic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Heuristic is used to direct the graph search. For each node, find the distance to the goal configuration.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A*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shortest path by sampling unexplored neighbors with lowest combined cost of path from start to node and cost of </a:t>
            </a:r>
            <a:r>
              <a:rPr lang="en-US" dirty="0"/>
              <a:t>h</a:t>
            </a:r>
            <a:r>
              <a:rPr lang="en-US" dirty="0" smtClean="0"/>
              <a:t>euristic from node to finish.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4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" t="5902" r="7028" b="5135"/>
          <a:stretch/>
        </p:blipFill>
        <p:spPr>
          <a:xfrm>
            <a:off x="954831" y="1124744"/>
            <a:ext cx="7278405" cy="5692085"/>
          </a:xfrm>
        </p:spPr>
      </p:pic>
    </p:spTree>
    <p:extLst>
      <p:ext uri="{BB962C8B-B14F-4D97-AF65-F5344CB8AC3E}">
        <p14:creationId xmlns:p14="http://schemas.microsoft.com/office/powerpoint/2010/main" val="210754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Different Heuristics</a:t>
            </a:r>
            <a:endParaRPr lang="en-US" dirty="0"/>
          </a:p>
        </p:txBody>
      </p:sp>
      <p:pic>
        <p:nvPicPr>
          <p:cNvPr id="1026" name="Picture 2" descr="C:\Users\Priya\Documents\MATLAB\16811_Project\MatlabCode\Main\tes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96752"/>
            <a:ext cx="654038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25722" y="5770130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Penalizing Rotation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977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Different Heuristics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79744"/>
            <a:ext cx="6515269" cy="4877742"/>
          </a:xfrm>
        </p:spPr>
      </p:pic>
      <p:sp>
        <p:nvSpPr>
          <p:cNvPr id="6" name="TextBox 5"/>
          <p:cNvSpPr txBox="1"/>
          <p:nvPr/>
        </p:nvSpPr>
        <p:spPr>
          <a:xfrm>
            <a:off x="1403648" y="577012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Penalizing Robot Movement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938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D* for dynamic obstacles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Create planning algorithms for robots working together to carry large objects.</a:t>
            </a:r>
            <a:endParaRPr lang="en-US" dirty="0"/>
          </a:p>
        </p:txBody>
      </p:sp>
      <p:pic>
        <p:nvPicPr>
          <p:cNvPr id="4" name="Coordinated Carrry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9263" y="2868249"/>
            <a:ext cx="6245475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1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</a:p>
          <a:p>
            <a:r>
              <a:rPr lang="en-US" dirty="0" smtClean="0"/>
              <a:t>Sampling</a:t>
            </a:r>
          </a:p>
          <a:p>
            <a:r>
              <a:rPr lang="en-US" dirty="0" smtClean="0"/>
              <a:t>Roadmap Creation</a:t>
            </a:r>
          </a:p>
          <a:p>
            <a:r>
              <a:rPr lang="en-US" dirty="0" smtClean="0"/>
              <a:t>Finding Shortest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5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Reduce several robots carrying a structure together into one agent with certain geometric constraints, to reduce the dimensionality of the problem.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11560" y="5157192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54500" y="3933056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1600" y="5733256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733256"/>
                <a:ext cx="720080" cy="369332"/>
              </a:xfrm>
              <a:prstGeom prst="rect">
                <a:avLst/>
              </a:prstGeom>
              <a:blipFill rotWithShape="1">
                <a:blip r:embed="rId2"/>
                <a:stretch>
                  <a:fillRect r="-1008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67744" y="4509120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4509120"/>
                <a:ext cx="720080" cy="369332"/>
              </a:xfrm>
              <a:prstGeom prst="rect">
                <a:avLst/>
              </a:prstGeom>
              <a:blipFill rotWithShape="1">
                <a:blip r:embed="rId3"/>
                <a:stretch>
                  <a:fillRect r="-1271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1176941" y="5726817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34409" y="4496242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67744" y="5445224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80988" y="6021288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988" y="6021288"/>
                <a:ext cx="720080" cy="369332"/>
              </a:xfrm>
              <a:prstGeom prst="rect">
                <a:avLst/>
              </a:prstGeom>
              <a:blipFill rotWithShape="1">
                <a:blip r:embed="rId4"/>
                <a:stretch>
                  <a:fillRect r="-117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2847653" y="6008410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92080" y="5157192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35020" y="3933056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08104" y="5805264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5805264"/>
                <a:ext cx="72008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5857461" y="5726817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14929" y="4496242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48264" y="5445224"/>
            <a:ext cx="1224136" cy="12241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28173" y="6008410"/>
            <a:ext cx="93375" cy="848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18" idx="0"/>
            <a:endCxn id="19" idx="2"/>
          </p:cNvCxnSpPr>
          <p:nvPr/>
        </p:nvCxnSpPr>
        <p:spPr>
          <a:xfrm flipV="1">
            <a:off x="5904149" y="4538685"/>
            <a:ext cx="1310780" cy="1188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5"/>
          </p:cNvCxnSpPr>
          <p:nvPr/>
        </p:nvCxnSpPr>
        <p:spPr>
          <a:xfrm>
            <a:off x="5937162" y="5799272"/>
            <a:ext cx="1684386" cy="2580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7"/>
          </p:cNvCxnSpPr>
          <p:nvPr/>
        </p:nvCxnSpPr>
        <p:spPr>
          <a:xfrm>
            <a:off x="7261616" y="4581128"/>
            <a:ext cx="346258" cy="14397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7162" y="5757571"/>
            <a:ext cx="918393" cy="1130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97380" y="5435932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380" y="5435932"/>
                <a:ext cx="72008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/>
          <p:cNvSpPr/>
          <p:nvPr/>
        </p:nvSpPr>
        <p:spPr>
          <a:xfrm>
            <a:off x="3923928" y="5013176"/>
            <a:ext cx="10081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1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Start with a representation of the space to explore.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34" y="2708920"/>
            <a:ext cx="5297132" cy="39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9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Extend the obstacles by the radius of the robots, then planning with simple point masses is possible.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34" y="3068960"/>
            <a:ext cx="5297132" cy="39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Uniformly sample the space at the desired resolution in x, y, and </a:t>
            </a:r>
            <a:r>
              <a:rPr lang="el-GR" dirty="0" smtClean="0"/>
              <a:t>θ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34" y="2780928"/>
            <a:ext cx="5297132" cy="39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Configuration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Reject the samples that collide with the primary point, and spaces that collide with the secondary points for some </a:t>
            </a:r>
            <a:r>
              <a:rPr lang="el-GR" dirty="0" smtClean="0"/>
              <a:t>θ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b="4626"/>
          <a:stretch/>
        </p:blipFill>
        <p:spPr>
          <a:xfrm>
            <a:off x="0" y="3068961"/>
            <a:ext cx="5116604" cy="3789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23809" r="62723" b="44579"/>
          <a:stretch/>
        </p:blipFill>
        <p:spPr>
          <a:xfrm>
            <a:off x="5436096" y="3428999"/>
            <a:ext cx="3271820" cy="30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Visibility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matrix to represent the graph to explore. </a:t>
            </a:r>
          </a:p>
          <a:p>
            <a:r>
              <a:rPr lang="en-US" dirty="0" smtClean="0"/>
              <a:t>Connect each sample within a certain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4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277</Words>
  <Application>Microsoft Office PowerPoint</Application>
  <PresentationFormat>On-screen Show (4:3)</PresentationFormat>
  <Paragraphs>41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Geometrically Constrained Path Planning for Mobile Robot Cooperation</vt:lpstr>
      <vt:lpstr>Objective</vt:lpstr>
      <vt:lpstr>Path Planning</vt:lpstr>
      <vt:lpstr>Simplification</vt:lpstr>
      <vt:lpstr>Sampling the Configuration Space</vt:lpstr>
      <vt:lpstr>Sampling the Configuration Space</vt:lpstr>
      <vt:lpstr>Sampling the Configuration Space</vt:lpstr>
      <vt:lpstr>Sampling the Configuration Space</vt:lpstr>
      <vt:lpstr>Creating a Visibility Map</vt:lpstr>
      <vt:lpstr>Creating a Heursitic</vt:lpstr>
      <vt:lpstr>Use A* Algorithm</vt:lpstr>
      <vt:lpstr>Results</vt:lpstr>
      <vt:lpstr>Using Different Heuristics</vt:lpstr>
      <vt:lpstr>Using Different Heuristics</vt:lpstr>
      <vt:lpstr>Future Work</vt:lpstr>
      <vt:lpstr>Questions?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Geometrically Constrained Path Planning for Mobile Robot Cooperation</dc:title>
  <dc:creator>Neil</dc:creator>
  <cp:lastModifiedBy>Priya</cp:lastModifiedBy>
  <cp:revision>7</cp:revision>
  <dcterms:created xsi:type="dcterms:W3CDTF">2013-12-01T01:30:35Z</dcterms:created>
  <dcterms:modified xsi:type="dcterms:W3CDTF">2013-12-10T14:41:36Z</dcterms:modified>
</cp:coreProperties>
</file>